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C7B5-170D-4FFB-8803-E10483351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865B9-417E-4C4B-B40E-2A308C7FC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3F114-3507-4C78-A6A2-F6506B86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3E2BE-A8FD-48E0-8750-E61CC23F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4D61B-F0DC-4DCA-A47F-1A716FDD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2238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4F8F-6F92-4602-B920-51E99A1D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9430-F617-4CEA-8FC8-15C3AD54F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C7182-FF0D-46B2-8C5B-5DC25354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9501-07CF-466A-9373-383D19B4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C1C95-C3B0-4530-B86F-F98D6816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6933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61019-D2EA-4A0B-A812-D0394F583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FCB81-7F9D-4BFB-ACC8-0E609CFF1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C5F42-F1A9-4228-A1F9-20355582D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09F16-BD8E-42A8-B11A-0CBB6745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4265-0BF0-4381-85A9-815AB2F7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9133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C1F3-4A36-45F1-A5AF-67F37565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2E313-44A2-455A-A4DC-B011909AA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38F45-0C09-4303-BFC1-DF2D855D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A5294-B715-4E29-8C6E-E09B515E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8D53C-5984-4183-85DF-17FCC25B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743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E313-D86E-4B94-806C-3E4E9A35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B47CE-72F8-4955-B22F-CDA7A9FF0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AEEB-55DD-4630-A002-154F26A7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BF8BE-D08F-4019-8A1E-E91AEEC3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ECAD-6F61-4E42-9DB2-65C979B6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718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C7E0-E607-40AF-9672-8E309F8B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A426B-BABD-4CCA-94DF-C020C4335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031DE-36F6-43A4-931D-EDCAD96E5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50467-BBCC-474D-B651-437C152E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C5833-0027-4FE9-897C-236FAFD1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D680E-0165-40E4-8AF0-E1BF3841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9432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47DC-7013-42BF-B73F-EA253CDB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8F618-468D-47E3-9BC5-3AF146A51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9A7CB-4BD3-4964-A51D-3C5160B26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61DD5-79E3-4110-B10E-DE67510B6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A6B92-29F2-4D4F-94BD-927057264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08CAE-FB02-41E3-A398-FA0A07267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0F6F5D-3CD3-46F8-BD12-70BD9DE4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DF439C-23EE-4A09-988D-26F80631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950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9ACB-352E-488F-A683-D0F40D2F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FEA77-EA68-4A9E-A989-841A68BE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D2CFD-0C9E-4AD9-B32B-6E63FAD3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C2B32-4E8F-4C85-86CA-2D226415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1332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38BDE-A0C1-4FFE-B313-C518ED58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8B028-7421-4236-88F8-ADA9647C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0B6A1-2C71-4F0A-9605-0D672886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579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C3FD-8CE3-4647-AFB9-97AB02591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8248-4E99-49CA-821C-8420BD201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0F51A-EE45-48D4-99A3-09E88014A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30DEC-4408-4EA6-8814-3662B9B1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8351C-23CF-4498-951F-ACF6D55F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9E8B4-1D1C-43E3-BB49-05F0661F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9871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6AC0-63C8-48EB-AB8B-26132BB6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1BFEE-5481-4F92-9690-8FDA4E2BB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2A3D7-5CB4-47DB-A8E2-179D1FF2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FAE30-C0FA-4BFD-94F9-1B6F1057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E834C-1B71-42E1-9EE2-38A9A1AB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47013-5D06-400D-BCBE-26265DCA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691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F5209A-EE6E-4F78-982B-E2F03B01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D61EA-6FBE-484F-BEE3-42DE8F52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12DC-16BB-4B0E-BDDF-9F9CB18BF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09E58-442A-4D32-8607-8E9114B6C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93ECE-A896-4629-875B-1DF490FFA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689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BEDCF-14F9-4704-A80D-F4DD8D422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0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362A60-79FE-4B3A-A14E-9D14CBA0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3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EB722-AB64-4F30-A28C-FD8FAE922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EC537-2EC3-4DB5-B785-F27FBAFE7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1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AF86E-C0DB-44AE-8844-51FE45DE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680B8-7098-4FEC-9B1E-29B381E63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B647B1-BA21-4B52-9D8F-20EB8DD1B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3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D4B9CB-4039-4B65-9872-A606BC6EC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5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A9B5CD-873D-4668-8403-07236A5C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3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A9A7B-E0DC-48F8-AFF6-728D4159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2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40751023443</dc:creator>
  <cp:lastModifiedBy>40751023443</cp:lastModifiedBy>
  <cp:revision>1</cp:revision>
  <dcterms:created xsi:type="dcterms:W3CDTF">2021-04-22T12:49:40Z</dcterms:created>
  <dcterms:modified xsi:type="dcterms:W3CDTF">2021-04-22T12:53:29Z</dcterms:modified>
</cp:coreProperties>
</file>